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9" r:id="rId4"/>
    <p:sldId id="258" r:id="rId5"/>
    <p:sldId id="261" r:id="rId6"/>
    <p:sldId id="270" r:id="rId7"/>
    <p:sldId id="271" r:id="rId8"/>
    <p:sldId id="272" r:id="rId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E3D6E3-F7EE-0942-89BE-28F8D36312A0}" v="3" dt="2022-10-01T16:13:27.6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30"/>
    <p:restoredTop sz="94716"/>
  </p:normalViewPr>
  <p:slideViewPr>
    <p:cSldViewPr>
      <p:cViewPr varScale="1">
        <p:scale>
          <a:sx n="99" d="100"/>
          <a:sy n="99" d="100"/>
        </p:scale>
        <p:origin x="1032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ge van Steen" userId="b7af8d2b-3eda-4fcb-a931-3c6afb410171" providerId="ADAL" clId="{9A185DE0-ED6E-284F-B332-0BF81AF12FD7}"/>
    <pc:docChg chg="undo custSel addSld delSld modSld">
      <pc:chgData name="Inge van Steen" userId="b7af8d2b-3eda-4fcb-a931-3c6afb410171" providerId="ADAL" clId="{9A185DE0-ED6E-284F-B332-0BF81AF12FD7}" dt="2022-08-15T20:36:38.415" v="967" actId="478"/>
      <pc:docMkLst>
        <pc:docMk/>
      </pc:docMkLst>
      <pc:sldChg chg="addSp modSp mod">
        <pc:chgData name="Inge van Steen" userId="b7af8d2b-3eda-4fcb-a931-3c6afb410171" providerId="ADAL" clId="{9A185DE0-ED6E-284F-B332-0BF81AF12FD7}" dt="2022-08-15T20:36:33.319" v="966" actId="1076"/>
        <pc:sldMkLst>
          <pc:docMk/>
          <pc:sldMk cId="1133191547" sldId="256"/>
        </pc:sldMkLst>
        <pc:spChg chg="mod">
          <ac:chgData name="Inge van Steen" userId="b7af8d2b-3eda-4fcb-a931-3c6afb410171" providerId="ADAL" clId="{9A185DE0-ED6E-284F-B332-0BF81AF12FD7}" dt="2022-08-15T20:36:23.951" v="964" actId="1076"/>
          <ac:spMkLst>
            <pc:docMk/>
            <pc:sldMk cId="1133191547" sldId="256"/>
            <ac:spMk id="3" creationId="{00000000-0000-0000-0000-000000000000}"/>
          </ac:spMkLst>
        </pc:spChg>
        <pc:picChg chg="add mod">
          <ac:chgData name="Inge van Steen" userId="b7af8d2b-3eda-4fcb-a931-3c6afb410171" providerId="ADAL" clId="{9A185DE0-ED6E-284F-B332-0BF81AF12FD7}" dt="2022-08-15T20:36:33.319" v="966" actId="1076"/>
          <ac:picMkLst>
            <pc:docMk/>
            <pc:sldMk cId="1133191547" sldId="256"/>
            <ac:picMk id="4" creationId="{36B2C844-4DB8-B140-5D0F-E6D19F51F7FC}"/>
          </ac:picMkLst>
        </pc:picChg>
      </pc:sldChg>
      <pc:sldChg chg="addSp delSp modSp mod">
        <pc:chgData name="Inge van Steen" userId="b7af8d2b-3eda-4fcb-a931-3c6afb410171" providerId="ADAL" clId="{9A185DE0-ED6E-284F-B332-0BF81AF12FD7}" dt="2022-08-15T20:36:38.415" v="967" actId="478"/>
        <pc:sldMkLst>
          <pc:docMk/>
          <pc:sldMk cId="3277024790" sldId="257"/>
        </pc:sldMkLst>
        <pc:spChg chg="del">
          <ac:chgData name="Inge van Steen" userId="b7af8d2b-3eda-4fcb-a931-3c6afb410171" providerId="ADAL" clId="{9A185DE0-ED6E-284F-B332-0BF81AF12FD7}" dt="2022-08-15T20:06:21.832" v="15" actId="478"/>
          <ac:spMkLst>
            <pc:docMk/>
            <pc:sldMk cId="3277024790" sldId="257"/>
            <ac:spMk id="2" creationId="{00000000-0000-0000-0000-000000000000}"/>
          </ac:spMkLst>
        </pc:spChg>
        <pc:spChg chg="add del mod">
          <ac:chgData name="Inge van Steen" userId="b7af8d2b-3eda-4fcb-a931-3c6afb410171" providerId="ADAL" clId="{9A185DE0-ED6E-284F-B332-0BF81AF12FD7}" dt="2022-08-15T20:06:25.463" v="17" actId="478"/>
          <ac:spMkLst>
            <pc:docMk/>
            <pc:sldMk cId="3277024790" sldId="257"/>
            <ac:spMk id="4" creationId="{51012DC3-795D-DDC3-F690-4A1F9C7ACC7A}"/>
          </ac:spMkLst>
        </pc:spChg>
        <pc:spChg chg="add mod">
          <ac:chgData name="Inge van Steen" userId="b7af8d2b-3eda-4fcb-a931-3c6afb410171" providerId="ADAL" clId="{9A185DE0-ED6E-284F-B332-0BF81AF12FD7}" dt="2022-08-15T20:08:36.643" v="242" actId="20577"/>
          <ac:spMkLst>
            <pc:docMk/>
            <pc:sldMk cId="3277024790" sldId="257"/>
            <ac:spMk id="5" creationId="{E00971ED-6F3E-A117-DF28-930A68088582}"/>
          </ac:spMkLst>
        </pc:spChg>
        <pc:spChg chg="add mod">
          <ac:chgData name="Inge van Steen" userId="b7af8d2b-3eda-4fcb-a931-3c6afb410171" providerId="ADAL" clId="{9A185DE0-ED6E-284F-B332-0BF81AF12FD7}" dt="2022-08-15T20:15:42.609" v="318" actId="255"/>
          <ac:spMkLst>
            <pc:docMk/>
            <pc:sldMk cId="3277024790" sldId="257"/>
            <ac:spMk id="6" creationId="{9BE3A32F-399F-45E0-804B-EE89515E890B}"/>
          </ac:spMkLst>
        </pc:spChg>
        <pc:picChg chg="add del mod">
          <ac:chgData name="Inge van Steen" userId="b7af8d2b-3eda-4fcb-a931-3c6afb410171" providerId="ADAL" clId="{9A185DE0-ED6E-284F-B332-0BF81AF12FD7}" dt="2022-08-15T20:36:38.415" v="967" actId="478"/>
          <ac:picMkLst>
            <pc:docMk/>
            <pc:sldMk cId="3277024790" sldId="257"/>
            <ac:picMk id="7" creationId="{3F9D3484-4334-C568-AC20-BA97A981992E}"/>
          </ac:picMkLst>
        </pc:picChg>
        <pc:picChg chg="del">
          <ac:chgData name="Inge van Steen" userId="b7af8d2b-3eda-4fcb-a931-3c6afb410171" providerId="ADAL" clId="{9A185DE0-ED6E-284F-B332-0BF81AF12FD7}" dt="2022-08-15T20:06:23.484" v="16" actId="478"/>
          <ac:picMkLst>
            <pc:docMk/>
            <pc:sldMk cId="3277024790" sldId="257"/>
            <ac:picMk id="12290" creationId="{00000000-0000-0000-0000-000000000000}"/>
          </ac:picMkLst>
        </pc:picChg>
      </pc:sldChg>
      <pc:sldChg chg="addSp delSp modSp mod">
        <pc:chgData name="Inge van Steen" userId="b7af8d2b-3eda-4fcb-a931-3c6afb410171" providerId="ADAL" clId="{9A185DE0-ED6E-284F-B332-0BF81AF12FD7}" dt="2022-08-15T20:19:48.128" v="612" actId="1076"/>
        <pc:sldMkLst>
          <pc:docMk/>
          <pc:sldMk cId="1089090974" sldId="258"/>
        </pc:sldMkLst>
        <pc:spChg chg="del mod">
          <ac:chgData name="Inge van Steen" userId="b7af8d2b-3eda-4fcb-a931-3c6afb410171" providerId="ADAL" clId="{9A185DE0-ED6E-284F-B332-0BF81AF12FD7}" dt="2022-08-15T20:11:24.535" v="274" actId="478"/>
          <ac:spMkLst>
            <pc:docMk/>
            <pc:sldMk cId="1089090974" sldId="258"/>
            <ac:spMk id="2" creationId="{00000000-0000-0000-0000-000000000000}"/>
          </ac:spMkLst>
        </pc:spChg>
        <pc:spChg chg="add del mod">
          <ac:chgData name="Inge van Steen" userId="b7af8d2b-3eda-4fcb-a931-3c6afb410171" providerId="ADAL" clId="{9A185DE0-ED6E-284F-B332-0BF81AF12FD7}" dt="2022-08-15T20:11:26.701" v="275" actId="478"/>
          <ac:spMkLst>
            <pc:docMk/>
            <pc:sldMk cId="1089090974" sldId="258"/>
            <ac:spMk id="5" creationId="{04F65F9C-C061-2938-69D5-9E3AAA3DB786}"/>
          </ac:spMkLst>
        </pc:spChg>
        <pc:spChg chg="add mod">
          <ac:chgData name="Inge van Steen" userId="b7af8d2b-3eda-4fcb-a931-3c6afb410171" providerId="ADAL" clId="{9A185DE0-ED6E-284F-B332-0BF81AF12FD7}" dt="2022-08-15T20:19:48.128" v="612" actId="1076"/>
          <ac:spMkLst>
            <pc:docMk/>
            <pc:sldMk cId="1089090974" sldId="258"/>
            <ac:spMk id="8" creationId="{4FA10C11-CF28-05D4-D38F-F652DFEF5A52}"/>
          </ac:spMkLst>
        </pc:spChg>
        <pc:picChg chg="add del mod">
          <ac:chgData name="Inge van Steen" userId="b7af8d2b-3eda-4fcb-a931-3c6afb410171" providerId="ADAL" clId="{9A185DE0-ED6E-284F-B332-0BF81AF12FD7}" dt="2022-08-15T20:11:22.609" v="273" actId="478"/>
          <ac:picMkLst>
            <pc:docMk/>
            <pc:sldMk cId="1089090974" sldId="258"/>
            <ac:picMk id="3" creationId="{82AFC514-BD0A-96A1-87AC-56E68E66AB0D}"/>
          </ac:picMkLst>
        </pc:picChg>
        <pc:picChg chg="add mod modCrop">
          <ac:chgData name="Inge van Steen" userId="b7af8d2b-3eda-4fcb-a931-3c6afb410171" providerId="ADAL" clId="{9A185DE0-ED6E-284F-B332-0BF81AF12FD7}" dt="2022-08-15T20:12:15.030" v="286" actId="1076"/>
          <ac:picMkLst>
            <pc:docMk/>
            <pc:sldMk cId="1089090974" sldId="258"/>
            <ac:picMk id="7" creationId="{CE48F220-DF96-5491-3CAE-4BA6484B1B95}"/>
          </ac:picMkLst>
        </pc:picChg>
        <pc:picChg chg="del">
          <ac:chgData name="Inge van Steen" userId="b7af8d2b-3eda-4fcb-a931-3c6afb410171" providerId="ADAL" clId="{9A185DE0-ED6E-284F-B332-0BF81AF12FD7}" dt="2022-08-15T20:01:47.508" v="2" actId="478"/>
          <ac:picMkLst>
            <pc:docMk/>
            <pc:sldMk cId="1089090974" sldId="258"/>
            <ac:picMk id="2052" creationId="{00000000-0000-0000-0000-000000000000}"/>
          </ac:picMkLst>
        </pc:picChg>
      </pc:sldChg>
      <pc:sldChg chg="del">
        <pc:chgData name="Inge van Steen" userId="b7af8d2b-3eda-4fcb-a931-3c6afb410171" providerId="ADAL" clId="{9A185DE0-ED6E-284F-B332-0BF81AF12FD7}" dt="2022-08-15T20:01:40.392" v="1" actId="2696"/>
        <pc:sldMkLst>
          <pc:docMk/>
          <pc:sldMk cId="3949391774" sldId="259"/>
        </pc:sldMkLst>
      </pc:sldChg>
      <pc:sldChg chg="addSp delSp modSp del mod">
        <pc:chgData name="Inge van Steen" userId="b7af8d2b-3eda-4fcb-a931-3c6afb410171" providerId="ADAL" clId="{9A185DE0-ED6E-284F-B332-0BF81AF12FD7}" dt="2022-08-15T20:27:01.788" v="905" actId="2696"/>
        <pc:sldMkLst>
          <pc:docMk/>
          <pc:sldMk cId="3901623354" sldId="260"/>
        </pc:sldMkLst>
        <pc:spChg chg="del">
          <ac:chgData name="Inge van Steen" userId="b7af8d2b-3eda-4fcb-a931-3c6afb410171" providerId="ADAL" clId="{9A185DE0-ED6E-284F-B332-0BF81AF12FD7}" dt="2022-08-15T20:12:24.395" v="287" actId="478"/>
          <ac:spMkLst>
            <pc:docMk/>
            <pc:sldMk cId="3901623354" sldId="260"/>
            <ac:spMk id="2" creationId="{00000000-0000-0000-0000-000000000000}"/>
          </ac:spMkLst>
        </pc:spChg>
        <pc:spChg chg="add del mod">
          <ac:chgData name="Inge van Steen" userId="b7af8d2b-3eda-4fcb-a931-3c6afb410171" providerId="ADAL" clId="{9A185DE0-ED6E-284F-B332-0BF81AF12FD7}" dt="2022-08-15T20:12:26.392" v="288" actId="478"/>
          <ac:spMkLst>
            <pc:docMk/>
            <pc:sldMk cId="3901623354" sldId="260"/>
            <ac:spMk id="4" creationId="{EF52211B-6035-FE83-3A61-C99D59B02D09}"/>
          </ac:spMkLst>
        </pc:spChg>
        <pc:spChg chg="add del mod">
          <ac:chgData name="Inge van Steen" userId="b7af8d2b-3eda-4fcb-a931-3c6afb410171" providerId="ADAL" clId="{9A185DE0-ED6E-284F-B332-0BF81AF12FD7}" dt="2022-08-15T20:23:01.471" v="779" actId="21"/>
          <ac:spMkLst>
            <pc:docMk/>
            <pc:sldMk cId="3901623354" sldId="260"/>
            <ac:spMk id="7" creationId="{6E1842F5-A6C8-50F5-F924-20B5BD7A348A}"/>
          </ac:spMkLst>
        </pc:spChg>
        <pc:picChg chg="add del mod modCrop">
          <ac:chgData name="Inge van Steen" userId="b7af8d2b-3eda-4fcb-a931-3c6afb410171" providerId="ADAL" clId="{9A185DE0-ED6E-284F-B332-0BF81AF12FD7}" dt="2022-08-15T20:22:57.576" v="778" actId="478"/>
          <ac:picMkLst>
            <pc:docMk/>
            <pc:sldMk cId="3901623354" sldId="260"/>
            <ac:picMk id="6" creationId="{9C797808-367B-F648-D464-73402A94B460}"/>
          </ac:picMkLst>
        </pc:picChg>
        <pc:picChg chg="del">
          <ac:chgData name="Inge van Steen" userId="b7af8d2b-3eda-4fcb-a931-3c6afb410171" providerId="ADAL" clId="{9A185DE0-ED6E-284F-B332-0BF81AF12FD7}" dt="2022-08-15T20:12:28.328" v="289" actId="478"/>
          <ac:picMkLst>
            <pc:docMk/>
            <pc:sldMk cId="3901623354" sldId="260"/>
            <ac:picMk id="1026" creationId="{00000000-0000-0000-0000-000000000000}"/>
          </ac:picMkLst>
        </pc:picChg>
      </pc:sldChg>
      <pc:sldChg chg="addSp delSp modSp mod">
        <pc:chgData name="Inge van Steen" userId="b7af8d2b-3eda-4fcb-a931-3c6afb410171" providerId="ADAL" clId="{9A185DE0-ED6E-284F-B332-0BF81AF12FD7}" dt="2022-08-15T20:26:54.195" v="904" actId="1076"/>
        <pc:sldMkLst>
          <pc:docMk/>
          <pc:sldMk cId="485889366" sldId="261"/>
        </pc:sldMkLst>
        <pc:spChg chg="add mod">
          <ac:chgData name="Inge van Steen" userId="b7af8d2b-3eda-4fcb-a931-3c6afb410171" providerId="ADAL" clId="{9A185DE0-ED6E-284F-B332-0BF81AF12FD7}" dt="2022-08-15T20:26:26.047" v="899" actId="14100"/>
          <ac:spMkLst>
            <pc:docMk/>
            <pc:sldMk cId="485889366" sldId="261"/>
            <ac:spMk id="4" creationId="{842213AB-66AC-C21D-A02B-A67F697E0064}"/>
          </ac:spMkLst>
        </pc:spChg>
        <pc:spChg chg="add mod">
          <ac:chgData name="Inge van Steen" userId="b7af8d2b-3eda-4fcb-a931-3c6afb410171" providerId="ADAL" clId="{9A185DE0-ED6E-284F-B332-0BF81AF12FD7}" dt="2022-08-15T20:26:31.697" v="900" actId="20577"/>
          <ac:spMkLst>
            <pc:docMk/>
            <pc:sldMk cId="485889366" sldId="261"/>
            <ac:spMk id="5" creationId="{8395C82C-C1D5-60CC-3210-5732068DB575}"/>
          </ac:spMkLst>
        </pc:spChg>
        <pc:grpChg chg="mod">
          <ac:chgData name="Inge van Steen" userId="b7af8d2b-3eda-4fcb-a931-3c6afb410171" providerId="ADAL" clId="{9A185DE0-ED6E-284F-B332-0BF81AF12FD7}" dt="2022-08-15T20:26:54.195" v="904" actId="1076"/>
          <ac:grpSpMkLst>
            <pc:docMk/>
            <pc:sldMk cId="485889366" sldId="261"/>
            <ac:grpSpMk id="8" creationId="{2B596DDA-330E-AE65-3BD7-8E8528290A54}"/>
          </ac:grpSpMkLst>
        </pc:grpChg>
        <pc:grpChg chg="mod">
          <ac:chgData name="Inge van Steen" userId="b7af8d2b-3eda-4fcb-a931-3c6afb410171" providerId="ADAL" clId="{9A185DE0-ED6E-284F-B332-0BF81AF12FD7}" dt="2022-08-15T20:25:52.979" v="891" actId="1076"/>
          <ac:grpSpMkLst>
            <pc:docMk/>
            <pc:sldMk cId="485889366" sldId="261"/>
            <ac:grpSpMk id="11" creationId="{041462EA-30B2-D8C2-7D1D-E9291C10E12D}"/>
          </ac:grpSpMkLst>
        </pc:grpChg>
        <pc:picChg chg="add mod modCrop">
          <ac:chgData name="Inge van Steen" userId="b7af8d2b-3eda-4fcb-a931-3c6afb410171" providerId="ADAL" clId="{9A185DE0-ED6E-284F-B332-0BF81AF12FD7}" dt="2022-08-15T20:25:48.362" v="890" actId="1076"/>
          <ac:picMkLst>
            <pc:docMk/>
            <pc:sldMk cId="485889366" sldId="261"/>
            <ac:picMk id="3" creationId="{036B0BB6-DF1D-FF94-769A-70F8141C5F24}"/>
          </ac:picMkLst>
        </pc:picChg>
        <pc:picChg chg="add mod">
          <ac:chgData name="Inge van Steen" userId="b7af8d2b-3eda-4fcb-a931-3c6afb410171" providerId="ADAL" clId="{9A185DE0-ED6E-284F-B332-0BF81AF12FD7}" dt="2022-08-15T20:26:12.479" v="896" actId="14100"/>
          <ac:picMkLst>
            <pc:docMk/>
            <pc:sldMk cId="485889366" sldId="261"/>
            <ac:picMk id="12" creationId="{91A6D6BF-3418-D096-150C-113C8B9147E2}"/>
          </ac:picMkLst>
        </pc:picChg>
        <pc:picChg chg="del">
          <ac:chgData name="Inge van Steen" userId="b7af8d2b-3eda-4fcb-a931-3c6afb410171" providerId="ADAL" clId="{9A185DE0-ED6E-284F-B332-0BF81AF12FD7}" dt="2022-08-15T20:13:12.059" v="296" actId="478"/>
          <ac:picMkLst>
            <pc:docMk/>
            <pc:sldMk cId="485889366" sldId="261"/>
            <ac:picMk id="3074" creationId="{00000000-0000-0000-0000-000000000000}"/>
          </ac:picMkLst>
        </pc:picChg>
        <pc:inkChg chg="add mod">
          <ac:chgData name="Inge van Steen" userId="b7af8d2b-3eda-4fcb-a931-3c6afb410171" providerId="ADAL" clId="{9A185DE0-ED6E-284F-B332-0BF81AF12FD7}" dt="2022-08-15T20:24:41.847" v="878"/>
          <ac:inkMkLst>
            <pc:docMk/>
            <pc:sldMk cId="485889366" sldId="261"/>
            <ac:inkMk id="6" creationId="{9AA0F565-45E9-5385-4A19-5F74D6260751}"/>
          </ac:inkMkLst>
        </pc:inkChg>
        <pc:inkChg chg="add mod">
          <ac:chgData name="Inge van Steen" userId="b7af8d2b-3eda-4fcb-a931-3c6afb410171" providerId="ADAL" clId="{9A185DE0-ED6E-284F-B332-0BF81AF12FD7}" dt="2022-08-15T20:24:41.847" v="878"/>
          <ac:inkMkLst>
            <pc:docMk/>
            <pc:sldMk cId="485889366" sldId="261"/>
            <ac:inkMk id="7" creationId="{4BE993F9-8B58-855B-0876-B162F987599A}"/>
          </ac:inkMkLst>
        </pc:inkChg>
        <pc:inkChg chg="add mod">
          <ac:chgData name="Inge van Steen" userId="b7af8d2b-3eda-4fcb-a931-3c6afb410171" providerId="ADAL" clId="{9A185DE0-ED6E-284F-B332-0BF81AF12FD7}" dt="2022-08-15T20:24:48.454" v="881"/>
          <ac:inkMkLst>
            <pc:docMk/>
            <pc:sldMk cId="485889366" sldId="261"/>
            <ac:inkMk id="9" creationId="{7418AA52-63E7-DC60-166A-EC82175528E0}"/>
          </ac:inkMkLst>
        </pc:inkChg>
        <pc:inkChg chg="add mod">
          <ac:chgData name="Inge van Steen" userId="b7af8d2b-3eda-4fcb-a931-3c6afb410171" providerId="ADAL" clId="{9A185DE0-ED6E-284F-B332-0BF81AF12FD7}" dt="2022-08-15T20:24:48.454" v="881"/>
          <ac:inkMkLst>
            <pc:docMk/>
            <pc:sldMk cId="485889366" sldId="261"/>
            <ac:inkMk id="10" creationId="{BBC93BA6-0BD8-CEE8-556B-8EF66C1E4B45}"/>
          </ac:inkMkLst>
        </pc:inkChg>
      </pc:sldChg>
      <pc:sldChg chg="del">
        <pc:chgData name="Inge van Steen" userId="b7af8d2b-3eda-4fcb-a931-3c6afb410171" providerId="ADAL" clId="{9A185DE0-ED6E-284F-B332-0BF81AF12FD7}" dt="2022-08-15T20:02:21.632" v="12" actId="2696"/>
        <pc:sldMkLst>
          <pc:docMk/>
          <pc:sldMk cId="1867802780" sldId="262"/>
        </pc:sldMkLst>
      </pc:sldChg>
      <pc:sldChg chg="del">
        <pc:chgData name="Inge van Steen" userId="b7af8d2b-3eda-4fcb-a931-3c6afb410171" providerId="ADAL" clId="{9A185DE0-ED6E-284F-B332-0BF81AF12FD7}" dt="2022-08-15T20:02:16.377" v="11" actId="2696"/>
        <pc:sldMkLst>
          <pc:docMk/>
          <pc:sldMk cId="3605933883" sldId="263"/>
        </pc:sldMkLst>
      </pc:sldChg>
      <pc:sldChg chg="del">
        <pc:chgData name="Inge van Steen" userId="b7af8d2b-3eda-4fcb-a931-3c6afb410171" providerId="ADAL" clId="{9A185DE0-ED6E-284F-B332-0BF81AF12FD7}" dt="2022-08-15T20:02:23.854" v="13" actId="2696"/>
        <pc:sldMkLst>
          <pc:docMk/>
          <pc:sldMk cId="4267247284" sldId="264"/>
        </pc:sldMkLst>
      </pc:sldChg>
      <pc:sldChg chg="del">
        <pc:chgData name="Inge van Steen" userId="b7af8d2b-3eda-4fcb-a931-3c6afb410171" providerId="ADAL" clId="{9A185DE0-ED6E-284F-B332-0BF81AF12FD7}" dt="2022-08-15T20:02:26.802" v="14" actId="2696"/>
        <pc:sldMkLst>
          <pc:docMk/>
          <pc:sldMk cId="2002066114" sldId="265"/>
        </pc:sldMkLst>
      </pc:sldChg>
      <pc:sldChg chg="del">
        <pc:chgData name="Inge van Steen" userId="b7af8d2b-3eda-4fcb-a931-3c6afb410171" providerId="ADAL" clId="{9A185DE0-ED6E-284F-B332-0BF81AF12FD7}" dt="2022-08-15T20:02:08.066" v="9" actId="2696"/>
        <pc:sldMkLst>
          <pc:docMk/>
          <pc:sldMk cId="3693465093" sldId="266"/>
        </pc:sldMkLst>
      </pc:sldChg>
      <pc:sldChg chg="del">
        <pc:chgData name="Inge van Steen" userId="b7af8d2b-3eda-4fcb-a931-3c6afb410171" providerId="ADAL" clId="{9A185DE0-ED6E-284F-B332-0BF81AF12FD7}" dt="2022-08-15T20:02:11.705" v="10" actId="2696"/>
        <pc:sldMkLst>
          <pc:docMk/>
          <pc:sldMk cId="1532994940" sldId="267"/>
        </pc:sldMkLst>
      </pc:sldChg>
      <pc:sldChg chg="delSp del">
        <pc:chgData name="Inge van Steen" userId="b7af8d2b-3eda-4fcb-a931-3c6afb410171" providerId="ADAL" clId="{9A185DE0-ED6E-284F-B332-0BF81AF12FD7}" dt="2022-08-15T20:02:03.472" v="7" actId="2696"/>
        <pc:sldMkLst>
          <pc:docMk/>
          <pc:sldMk cId="3387303853" sldId="268"/>
        </pc:sldMkLst>
        <pc:picChg chg="del">
          <ac:chgData name="Inge van Steen" userId="b7af8d2b-3eda-4fcb-a931-3c6afb410171" providerId="ADAL" clId="{9A185DE0-ED6E-284F-B332-0BF81AF12FD7}" dt="2022-08-15T20:01:51.798" v="3" actId="21"/>
          <ac:picMkLst>
            <pc:docMk/>
            <pc:sldMk cId="3387303853" sldId="268"/>
            <ac:picMk id="11266" creationId="{00000000-0000-0000-0000-000000000000}"/>
          </ac:picMkLst>
        </pc:picChg>
      </pc:sldChg>
      <pc:sldChg chg="addSp delSp modSp mod">
        <pc:chgData name="Inge van Steen" userId="b7af8d2b-3eda-4fcb-a931-3c6afb410171" providerId="ADAL" clId="{9A185DE0-ED6E-284F-B332-0BF81AF12FD7}" dt="2022-08-15T20:25:18.229" v="885" actId="9405"/>
        <pc:sldMkLst>
          <pc:docMk/>
          <pc:sldMk cId="3080401637" sldId="269"/>
        </pc:sldMkLst>
        <pc:spChg chg="add mod">
          <ac:chgData name="Inge van Steen" userId="b7af8d2b-3eda-4fcb-a931-3c6afb410171" providerId="ADAL" clId="{9A185DE0-ED6E-284F-B332-0BF81AF12FD7}" dt="2022-08-15T20:17:17.874" v="424" actId="5793"/>
          <ac:spMkLst>
            <pc:docMk/>
            <pc:sldMk cId="3080401637" sldId="269"/>
            <ac:spMk id="4" creationId="{8788D1BB-55AF-08CC-BA63-A33C40894B9E}"/>
          </ac:spMkLst>
        </pc:spChg>
        <pc:picChg chg="add mod modCrop">
          <ac:chgData name="Inge van Steen" userId="b7af8d2b-3eda-4fcb-a931-3c6afb410171" providerId="ADAL" clId="{9A185DE0-ED6E-284F-B332-0BF81AF12FD7}" dt="2022-08-15T20:16:26.166" v="320" actId="1076"/>
          <ac:picMkLst>
            <pc:docMk/>
            <pc:sldMk cId="3080401637" sldId="269"/>
            <ac:picMk id="3" creationId="{1EAFE76A-51E8-BD07-F6B6-CA512193B997}"/>
          </ac:picMkLst>
        </pc:picChg>
        <pc:picChg chg="del">
          <ac:chgData name="Inge van Steen" userId="b7af8d2b-3eda-4fcb-a931-3c6afb410171" providerId="ADAL" clId="{9A185DE0-ED6E-284F-B332-0BF81AF12FD7}" dt="2022-08-15T20:10:21.096" v="263" actId="478"/>
          <ac:picMkLst>
            <pc:docMk/>
            <pc:sldMk cId="3080401637" sldId="269"/>
            <ac:picMk id="13314" creationId="{00000000-0000-0000-0000-000000000000}"/>
          </ac:picMkLst>
        </pc:picChg>
        <pc:inkChg chg="add">
          <ac:chgData name="Inge van Steen" userId="b7af8d2b-3eda-4fcb-a931-3c6afb410171" providerId="ADAL" clId="{9A185DE0-ED6E-284F-B332-0BF81AF12FD7}" dt="2022-08-15T20:25:06.045" v="882" actId="9405"/>
          <ac:inkMkLst>
            <pc:docMk/>
            <pc:sldMk cId="3080401637" sldId="269"/>
            <ac:inkMk id="5" creationId="{23838AFE-00BB-3721-E098-3C6601D8A72E}"/>
          </ac:inkMkLst>
        </pc:inkChg>
        <pc:inkChg chg="add">
          <ac:chgData name="Inge van Steen" userId="b7af8d2b-3eda-4fcb-a931-3c6afb410171" providerId="ADAL" clId="{9A185DE0-ED6E-284F-B332-0BF81AF12FD7}" dt="2022-08-15T20:25:06.962" v="883" actId="9405"/>
          <ac:inkMkLst>
            <pc:docMk/>
            <pc:sldMk cId="3080401637" sldId="269"/>
            <ac:inkMk id="6" creationId="{F0FA6B8B-7914-80E7-3073-3DAFABED1E24}"/>
          </ac:inkMkLst>
        </pc:inkChg>
        <pc:inkChg chg="add">
          <ac:chgData name="Inge van Steen" userId="b7af8d2b-3eda-4fcb-a931-3c6afb410171" providerId="ADAL" clId="{9A185DE0-ED6E-284F-B332-0BF81AF12FD7}" dt="2022-08-15T20:25:11.729" v="884" actId="9405"/>
          <ac:inkMkLst>
            <pc:docMk/>
            <pc:sldMk cId="3080401637" sldId="269"/>
            <ac:inkMk id="7" creationId="{036526B8-3687-369A-A08A-6AEBE13ED425}"/>
          </ac:inkMkLst>
        </pc:inkChg>
        <pc:inkChg chg="add">
          <ac:chgData name="Inge van Steen" userId="b7af8d2b-3eda-4fcb-a931-3c6afb410171" providerId="ADAL" clId="{9A185DE0-ED6E-284F-B332-0BF81AF12FD7}" dt="2022-08-15T20:25:18.229" v="885" actId="9405"/>
          <ac:inkMkLst>
            <pc:docMk/>
            <pc:sldMk cId="3080401637" sldId="269"/>
            <ac:inkMk id="8" creationId="{D491F539-5764-F5B1-1C85-7B3F001F135C}"/>
          </ac:inkMkLst>
        </pc:inkChg>
      </pc:sldChg>
      <pc:sldChg chg="addSp modSp new mod">
        <pc:chgData name="Inge van Steen" userId="b7af8d2b-3eda-4fcb-a931-3c6afb410171" providerId="ADAL" clId="{9A185DE0-ED6E-284F-B332-0BF81AF12FD7}" dt="2022-08-15T20:28:30.879" v="943" actId="1076"/>
        <pc:sldMkLst>
          <pc:docMk/>
          <pc:sldMk cId="255111825" sldId="270"/>
        </pc:sldMkLst>
        <pc:spChg chg="add mod">
          <ac:chgData name="Inge van Steen" userId="b7af8d2b-3eda-4fcb-a931-3c6afb410171" providerId="ADAL" clId="{9A185DE0-ED6E-284F-B332-0BF81AF12FD7}" dt="2022-08-15T20:28:30.879" v="943" actId="1076"/>
          <ac:spMkLst>
            <pc:docMk/>
            <pc:sldMk cId="255111825" sldId="270"/>
            <ac:spMk id="11" creationId="{FF30C335-0762-7F49-0BF7-059218804061}"/>
          </ac:spMkLst>
        </pc:spChg>
        <pc:grpChg chg="mod">
          <ac:chgData name="Inge van Steen" userId="b7af8d2b-3eda-4fcb-a931-3c6afb410171" providerId="ADAL" clId="{9A185DE0-ED6E-284F-B332-0BF81AF12FD7}" dt="2022-08-15T20:28:08.573" v="918"/>
          <ac:grpSpMkLst>
            <pc:docMk/>
            <pc:sldMk cId="255111825" sldId="270"/>
            <ac:grpSpMk id="7" creationId="{B7F9A990-3772-B8CA-322F-D42CB632D414}"/>
          </ac:grpSpMkLst>
        </pc:grpChg>
        <pc:grpChg chg="mod">
          <ac:chgData name="Inge van Steen" userId="b7af8d2b-3eda-4fcb-a931-3c6afb410171" providerId="ADAL" clId="{9A185DE0-ED6E-284F-B332-0BF81AF12FD7}" dt="2022-08-15T20:28:15.367" v="921"/>
          <ac:grpSpMkLst>
            <pc:docMk/>
            <pc:sldMk cId="255111825" sldId="270"/>
            <ac:grpSpMk id="10" creationId="{AE12EF21-45C5-6A30-3F15-A3F499EDFDDD}"/>
          </ac:grpSpMkLst>
        </pc:grpChg>
        <pc:picChg chg="add mod modCrop">
          <ac:chgData name="Inge van Steen" userId="b7af8d2b-3eda-4fcb-a931-3c6afb410171" providerId="ADAL" clId="{9A185DE0-ED6E-284F-B332-0BF81AF12FD7}" dt="2022-08-15T20:27:53.911" v="915" actId="14100"/>
          <ac:picMkLst>
            <pc:docMk/>
            <pc:sldMk cId="255111825" sldId="270"/>
            <ac:picMk id="3" creationId="{D4751E5A-A585-CFD2-DE79-8BC48B701122}"/>
          </ac:picMkLst>
        </pc:picChg>
        <pc:picChg chg="add mod">
          <ac:chgData name="Inge van Steen" userId="b7af8d2b-3eda-4fcb-a931-3c6afb410171" providerId="ADAL" clId="{9A185DE0-ED6E-284F-B332-0BF81AF12FD7}" dt="2022-08-15T20:27:53.911" v="915" actId="14100"/>
          <ac:picMkLst>
            <pc:docMk/>
            <pc:sldMk cId="255111825" sldId="270"/>
            <ac:picMk id="4" creationId="{813396EF-A295-6514-7FB8-0714ACBE3829}"/>
          </ac:picMkLst>
        </pc:picChg>
        <pc:inkChg chg="add mod">
          <ac:chgData name="Inge van Steen" userId="b7af8d2b-3eda-4fcb-a931-3c6afb410171" providerId="ADAL" clId="{9A185DE0-ED6E-284F-B332-0BF81AF12FD7}" dt="2022-08-15T20:28:08.573" v="918"/>
          <ac:inkMkLst>
            <pc:docMk/>
            <pc:sldMk cId="255111825" sldId="270"/>
            <ac:inkMk id="5" creationId="{F8303DDB-DB34-9D2C-920E-56FE1492E79D}"/>
          </ac:inkMkLst>
        </pc:inkChg>
        <pc:inkChg chg="add mod">
          <ac:chgData name="Inge van Steen" userId="b7af8d2b-3eda-4fcb-a931-3c6afb410171" providerId="ADAL" clId="{9A185DE0-ED6E-284F-B332-0BF81AF12FD7}" dt="2022-08-15T20:28:08.573" v="918"/>
          <ac:inkMkLst>
            <pc:docMk/>
            <pc:sldMk cId="255111825" sldId="270"/>
            <ac:inkMk id="6" creationId="{B4E6A724-F31B-80E2-711F-1A9E6F233733}"/>
          </ac:inkMkLst>
        </pc:inkChg>
        <pc:inkChg chg="add mod">
          <ac:chgData name="Inge van Steen" userId="b7af8d2b-3eda-4fcb-a931-3c6afb410171" providerId="ADAL" clId="{9A185DE0-ED6E-284F-B332-0BF81AF12FD7}" dt="2022-08-15T20:28:15.367" v="921"/>
          <ac:inkMkLst>
            <pc:docMk/>
            <pc:sldMk cId="255111825" sldId="270"/>
            <ac:inkMk id="8" creationId="{63C7932A-5FF3-680C-7DE0-327BA2BE1DEF}"/>
          </ac:inkMkLst>
        </pc:inkChg>
        <pc:inkChg chg="add mod">
          <ac:chgData name="Inge van Steen" userId="b7af8d2b-3eda-4fcb-a931-3c6afb410171" providerId="ADAL" clId="{9A185DE0-ED6E-284F-B332-0BF81AF12FD7}" dt="2022-08-15T20:28:15.367" v="921"/>
          <ac:inkMkLst>
            <pc:docMk/>
            <pc:sldMk cId="255111825" sldId="270"/>
            <ac:inkMk id="9" creationId="{767197B5-F7B1-1795-48D3-4CC7817BCA94}"/>
          </ac:inkMkLst>
        </pc:inkChg>
      </pc:sldChg>
      <pc:sldChg chg="del">
        <pc:chgData name="Inge van Steen" userId="b7af8d2b-3eda-4fcb-a931-3c6afb410171" providerId="ADAL" clId="{9A185DE0-ED6E-284F-B332-0BF81AF12FD7}" dt="2022-08-15T20:01:35.149" v="0" actId="2696"/>
        <pc:sldMkLst>
          <pc:docMk/>
          <pc:sldMk cId="2552945230" sldId="270"/>
        </pc:sldMkLst>
      </pc:sldChg>
      <pc:sldChg chg="addSp delSp modSp new mod">
        <pc:chgData name="Inge van Steen" userId="b7af8d2b-3eda-4fcb-a931-3c6afb410171" providerId="ADAL" clId="{9A185DE0-ED6E-284F-B332-0BF81AF12FD7}" dt="2022-08-15T20:36:02.880" v="963" actId="11529"/>
        <pc:sldMkLst>
          <pc:docMk/>
          <pc:sldMk cId="317302422" sldId="271"/>
        </pc:sldMkLst>
        <pc:picChg chg="add mod modCrop">
          <ac:chgData name="Inge van Steen" userId="b7af8d2b-3eda-4fcb-a931-3c6afb410171" providerId="ADAL" clId="{9A185DE0-ED6E-284F-B332-0BF81AF12FD7}" dt="2022-08-15T20:35:10.072" v="961" actId="1076"/>
          <ac:picMkLst>
            <pc:docMk/>
            <pc:sldMk cId="317302422" sldId="271"/>
            <ac:picMk id="2" creationId="{25834546-23EE-25BA-A7E2-9B1B9FC1A67E}"/>
          </ac:picMkLst>
        </pc:picChg>
        <pc:cxnChg chg="add del">
          <ac:chgData name="Inge van Steen" userId="b7af8d2b-3eda-4fcb-a931-3c6afb410171" providerId="ADAL" clId="{9A185DE0-ED6E-284F-B332-0BF81AF12FD7}" dt="2022-08-15T20:33:43.696" v="951" actId="11529"/>
          <ac:cxnSpMkLst>
            <pc:docMk/>
            <pc:sldMk cId="317302422" sldId="271"/>
            <ac:cxnSpMk id="4" creationId="{DDF3D655-4B21-2214-E1E5-B11E2BC01A43}"/>
          </ac:cxnSpMkLst>
        </pc:cxnChg>
        <pc:cxnChg chg="add">
          <ac:chgData name="Inge van Steen" userId="b7af8d2b-3eda-4fcb-a931-3c6afb410171" providerId="ADAL" clId="{9A185DE0-ED6E-284F-B332-0BF81AF12FD7}" dt="2022-08-15T20:34:26.673" v="956" actId="11529"/>
          <ac:cxnSpMkLst>
            <pc:docMk/>
            <pc:sldMk cId="317302422" sldId="271"/>
            <ac:cxnSpMk id="6" creationId="{A0917CB9-B552-FB7E-97E8-2664133A6FC2}"/>
          </ac:cxnSpMkLst>
        </pc:cxnChg>
        <pc:cxnChg chg="add">
          <ac:chgData name="Inge van Steen" userId="b7af8d2b-3eda-4fcb-a931-3c6afb410171" providerId="ADAL" clId="{9A185DE0-ED6E-284F-B332-0BF81AF12FD7}" dt="2022-08-15T20:34:54.621" v="959" actId="11529"/>
          <ac:cxnSpMkLst>
            <pc:docMk/>
            <pc:sldMk cId="317302422" sldId="271"/>
            <ac:cxnSpMk id="8" creationId="{D2C7D1E0-6C33-2254-447D-A8D3934FE2C4}"/>
          </ac:cxnSpMkLst>
        </pc:cxnChg>
        <pc:cxnChg chg="add">
          <ac:chgData name="Inge van Steen" userId="b7af8d2b-3eda-4fcb-a931-3c6afb410171" providerId="ADAL" clId="{9A185DE0-ED6E-284F-B332-0BF81AF12FD7}" dt="2022-08-15T20:35:38.496" v="962" actId="11529"/>
          <ac:cxnSpMkLst>
            <pc:docMk/>
            <pc:sldMk cId="317302422" sldId="271"/>
            <ac:cxnSpMk id="10" creationId="{1986DAD1-6539-1829-FBCA-54D2BC452C79}"/>
          </ac:cxnSpMkLst>
        </pc:cxnChg>
        <pc:cxnChg chg="add">
          <ac:chgData name="Inge van Steen" userId="b7af8d2b-3eda-4fcb-a931-3c6afb410171" providerId="ADAL" clId="{9A185DE0-ED6E-284F-B332-0BF81AF12FD7}" dt="2022-08-15T20:36:02.880" v="963" actId="11529"/>
          <ac:cxnSpMkLst>
            <pc:docMk/>
            <pc:sldMk cId="317302422" sldId="271"/>
            <ac:cxnSpMk id="12" creationId="{29B5AF46-BB57-2F20-0F6A-4F3D54195551}"/>
          </ac:cxnSpMkLst>
        </pc:cxnChg>
      </pc:sldChg>
      <pc:sldChg chg="del">
        <pc:chgData name="Inge van Steen" userId="b7af8d2b-3eda-4fcb-a931-3c6afb410171" providerId="ADAL" clId="{9A185DE0-ED6E-284F-B332-0BF81AF12FD7}" dt="2022-08-15T20:02:06.443" v="8" actId="2696"/>
        <pc:sldMkLst>
          <pc:docMk/>
          <pc:sldMk cId="2449862332" sldId="271"/>
        </pc:sldMkLst>
      </pc:sldChg>
    </pc:docChg>
  </pc:docChgLst>
  <pc:docChgLst>
    <pc:chgData name="Inge van Steen" userId="b7af8d2b-3eda-4fcb-a931-3c6afb410171" providerId="ADAL" clId="{47E3D6E3-F7EE-0942-89BE-28F8D36312A0}"/>
    <pc:docChg chg="custSel addSld modSld">
      <pc:chgData name="Inge van Steen" userId="b7af8d2b-3eda-4fcb-a931-3c6afb410171" providerId="ADAL" clId="{47E3D6E3-F7EE-0942-89BE-28F8D36312A0}" dt="2022-10-01T16:15:39.314" v="363" actId="20577"/>
      <pc:docMkLst>
        <pc:docMk/>
      </pc:docMkLst>
      <pc:sldChg chg="addSp modSp new mod">
        <pc:chgData name="Inge van Steen" userId="b7af8d2b-3eda-4fcb-a931-3c6afb410171" providerId="ADAL" clId="{47E3D6E3-F7EE-0942-89BE-28F8D36312A0}" dt="2022-10-01T16:15:39.314" v="363" actId="20577"/>
        <pc:sldMkLst>
          <pc:docMk/>
          <pc:sldMk cId="326776712" sldId="272"/>
        </pc:sldMkLst>
        <pc:spChg chg="add mod">
          <ac:chgData name="Inge van Steen" userId="b7af8d2b-3eda-4fcb-a931-3c6afb410171" providerId="ADAL" clId="{47E3D6E3-F7EE-0942-89BE-28F8D36312A0}" dt="2022-10-01T16:11:00.112" v="10" actId="255"/>
          <ac:spMkLst>
            <pc:docMk/>
            <pc:sldMk cId="326776712" sldId="272"/>
            <ac:spMk id="2" creationId="{19F9785E-D85B-4482-D720-907B1DC9FA9E}"/>
          </ac:spMkLst>
        </pc:spChg>
        <pc:spChg chg="add mod">
          <ac:chgData name="Inge van Steen" userId="b7af8d2b-3eda-4fcb-a931-3c6afb410171" providerId="ADAL" clId="{47E3D6E3-F7EE-0942-89BE-28F8D36312A0}" dt="2022-10-01T16:15:39.314" v="363" actId="20577"/>
          <ac:spMkLst>
            <pc:docMk/>
            <pc:sldMk cId="326776712" sldId="272"/>
            <ac:spMk id="3" creationId="{F188C26F-EBEC-6FFF-BF75-A7357D92487E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5T20:25:06.0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5T20:28:08.0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287 0 24575,'-11'5'0,"-2"3"0,-6 5 0,-2 3 0,-3 2 0,1 1 0,-1-1 0,1 1 0,-1 0 0,-2 0 0,-1 0 0,2-3 0,7-3 0,9-8 0,13-8 0,13-8 0,10-4 0,14-7 0,6-2 0,-2-2 0,-5 0 0,-14 4 0,-7 5 0,-6 5 0,-5 4 0,-2 3 0,-3 3 0,1 1 0,9-1 0,8-1 0,8 1 0,-2 0 0,-7 1 0,-9 1 0,-5 0 0,-4 0 0,0 2 0,1 4 0,7 7 0,7 7 0,9 5 0,4 0 0,-1-4 0,-3-4 0,-5-4 0,-8-5 0,2 1 0,-4-3 0,3 0 0,-5-2 0,-4-2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5T20:28:12.0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203 1 24575,'-2'6'0,"0"0"0,1 0 0,0 2 0,-1 6 0,-1 10 0,-2 7 0,1 4 0,0 3 0,0-2 0,1 3 0,-1 2 0,1-1 0,1 1 0,-1-4 0,0 0 0,1-2 0,-1 10 0,0-15 0,-3 18 0,0-13 0,-1 15 0,1 8 0,1 6 0,2 6 0,1 3 0,0 3 0,1 0 0,0 3 0,-1 3 0,-1 1 0,1 3 0,0 0 0,1 0 0,-1 0 0,-1 0 0,1 0 0,-1 2 0,1 0 0,1 3 0,0 0 0,0 1 0,-1-1 0,-1 1 0,-2 2 0,1 1 0,1-43 0,1 0 0,0-1 0,0 1 0,0 2 0,0 2 0,0 1 0,-1 1 0,1 4 0,0 1 0,-1 4 0,1 2 0,-1 3 0,1 1 0,0 4 0,0 1 0,0 0 0,1 1 0,0 0 0,0 1 0,0-1 0,0 0 0,0 0 0,0 1 0,0 1 0,0-1 0,0 2 0,0-1 0,0 2 0,-1 0 0,1-1 0,-1-1 0,0 2 0,1-1 0,0 0 0,0-1 0,0 0 0,0 0 0,1 0 0,-1 0 0,1-1 0,-1 1 0,0 0 0,-1 0 0,1 1 0,0 0 0,0-2 0,0-1 0,1-1 0,1-2 0,-1-3 0,1-1 0,0-2 0,1 0 0,-1-3 0,0-1 0,0-1 0,1-1 0,0-1 0,0-2 0,1-2 0,-1-1 0,0-2 0,0-1 0,0 41 0,0-11 0,-1-19 0,0-14 0,1-15 0,-1-18 0,0-10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5T20:28:14.8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540 0 24575,'-22'14'0,"-10"6"0,-22 12 0,-14 11 0,23-12 0,-3 2 0,0 4 0,2 0 0,4-1 0,4-1 0,-22 22 0,36-28 0,13-15 0,10-10 0,10-11 0,15-11 0,18-7 0,14-6 0,10 1 0,4 1 0,6 0 0,-1 0 0,-9 2 0,-16 4 0,-18 7 0,-13 5 0,-9 4 0,0 1 0,2-2 0,6-3 0,4-3 0,-2 0 0,-2 3 0,-7 3 0,-5 4 0,-3 1 0,-2 3 0,0 8 0,5 12 0,6 12 0,10 9 0,7 1 0,4 0 0,2-2 0,-1-5 0,-7-8 0,-10-11 0,-4-5 0,1-1 0,5 3 0,1 2 0,-2-2 0,-2-1 0,1-1 0,-2-3 0,-1 1 0,-1-1 0,-4-2 0,0 0 0,-5-4 0,-4-1 0,0-1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5T20:25:06.9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5T20:25:11.7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5T20:25:18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5T20:24:38.9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 24575,'44'0'0,"-5"0"0,3 0 0,-9-1 0,-1 0 0,-1-1 0,1 1 0,-1 1 0,-2-1 0,1 1 0,0 0 0,4 1 0,4 1 0,0-1 0,-1-1 0,-3 0 0,0-1 0,-3 1 0,-1 0 0,-5 1 0,-1 0 0,0 1 0,3 0 0,6 1 0,4 0 0,4 0 0,-1 0 0,0-1 0,-3 0 0,-4-1 0,-3 1 0,-5 0 0,1 1 0,4 1 0,8 1 0,9 1 0,8 0 0,6-1 0,-3-1 0,-7-1 0,-14-2 0,-11 0 0,-7 0 0,-3-1 0,2 1 0,5 1 0,8 0 0,7 0 0,9 1 0,3-2 0,22 3 0,-22-2 0,27 3 0,-25-1 0,16 1 0,-4-1 0,-5-1 0,-6 0 0,-6-1 0,-2 0 0,1-1 0,3 1 0,2-1 0,-1 0 0,0 0 0,-2 0 0,-2-2 0,-4 1 0,-4-1 0,-1 0 0,5 3 0,12 1 0,12 2 0,12 1 0,-3-1 0,-7-2 0,-13-3 0,-16-1 0,-9-1 0,-9 1 0,-5-1 0,-4 1 0,-2 1 0,-2-1 0,-2 0 0,-2 1 0,-2-1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5T20:24:41.3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0 285 24575,'8'-9'0,"6"-5"0,7-8 0,6-5 0,3-5 0,2-3 0,-1 3 0,-3 4 0,-7 8 0,-6 6 0,-2 2 0,2 1 0,-1-1 0,-2 2 0,-6 5 0,-5 4 0,-8 7 0,-5 5 0,-3 5 0,-6 4 0,-1 5 0,-1 0 0,1 1 0,3-3 0,4-5 0,4-4 0,4-4 0,0-3 0,-2 0 0,-4 3 0,-4 1 0,0 2 0,3 0 0,7-4 0,3-3 0,3-1 0,1-2 0,0-1 0,0 1 0,0 0 0,1 3 0,0 3 0,2 1 0,2 2 0,7 3 0,10 5 0,13 5 0,10 2 0,1-3 0,-8-7 0,-12-6 0,-15-7 0,-5-2 0,1 1 0,11 5 0,12 5 0,6 1 0,-2-2 0,-9-4 0,-13-4 0,-6-3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5T20:24:45.5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 24575,'-1'22'0,"1"7"0,0 9 0,0 6 0,1 3 0,0-2 0,1 1 0,0 1 0,1 2 0,-1-1 0,0-1 0,0 0 0,-1-3 0,0-3 0,0-3 0,1-4 0,-1-2 0,0 1 0,2 1 0,-1 1 0,1-1 0,-1-1 0,1-1 0,1 3 0,0 3 0,0 0 0,1 3 0,-1 0 0,0 3 0,0 6 0,-1 1 0,0 4 0,-1-1 0,0-2 0,-1-3 0,1-4 0,-1-1 0,1-5 0,-1-2 0,0-5 0,1-1 0,-1-1 0,0 1 0,-1 1 0,0 3 0,1 3 0,0 2 0,0 2 0,0 1 0,0 2 0,0 2 0,0 2 0,0 0 0,0-1 0,0-2 0,0 0 0,1 0 0,-1-2 0,0-1 0,0-2 0,0-2 0,0-3 0,-1-4 0,0-6 0,1-5 0,-1-10 0,1-6 0,-1-7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5T20:24:47.9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200 30 24575,'-18'17'0,"-2"3"0,-4 5 0,-4 4 0,1 1 0,2-1 0,2-3 0,6-6 0,5-5 0,6-8 0,8-8 0,7-8 0,7-8 0,6-5 0,4-3 0,1-2 0,-1-1 0,-3 3 0,-4 1 0,-8 10 0,-2 2 0,-7 9 0,0 0 0,0 2 0,2-1 0,7-2 0,7-3 0,3-1 0,-1-1 0,-9 5 0,-5 1 0,-6 5 0,1 2 0,2 4 0,6 6 0,9 5 0,10 2 0,14 5 0,-13-9 0,10 3 0,-23-13 0,-2-1 0,-7-3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5T20:28:05.5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24575,'5'25'0,"1"11"0,2 16 0,0 3 0,-2-4 0,-4-8 0,0-6 0,-1-1 0,0-4 0,0-1 0,-1 6 0,0-13 0,1 11 0,-1-12 0,2 9 0,-1 1 0,0-2 0,1 7 0,-1 12 0,2 13 0,1 14 0,0 5 0,-1 6 0,0 11 0,-2-47 0,0 1 0,0 4 0,0-1 0,-1 3 0,1 0 0,-1 2 0,0-1 0,0 2 0,1 0 0,-1 2 0,1 0 0,0 0 0,0 0 0,1-1 0,0 1 0,0 0 0,1-1 0,-1-1 0,1-1 0,-1 0 0,1 1 0,0-1 0,0 1 0,-1-1 0,1 0 0,-1 1 0,0-1 0,-1 1 0,1-1 0,0-1 0,-1-1 0,1-1 0,0 0 0,0-1 0,-1 0 0,1 0 0,0 0 0,-1 4 0,1 1 0,0-1 0,-1 0 0,1 3 0,0 1 0,-1-2 0,0-1 0,0-1 0,0-2 0,0 0 0,0-1 0,0-2 0,0 0 0,0-1 0,0 0 0,0-2 0,0-1 0,0 0 0,0-2 0,0 41 0,0-11 0,-1-12 0,1-10 0,-1-10 0,0-9 0,-1-9 0,1-9 0,0-7 0,0-4 0,1-6 0,-1-1 0,0-3 0,0 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98D44-127E-4256-9D84-8AB3A2346171}" type="datetimeFigureOut">
              <a:rPr lang="nl-NL" smtClean="0"/>
              <a:t>01-10-2022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C05B51-CC12-4069-95DD-BB88977806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414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5605-E873-422D-8B2B-8FCF09735275}" type="datetimeFigureOut">
              <a:rPr lang="nl-NL" smtClean="0"/>
              <a:t>01-10-2022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CDAC-FF82-4F86-AF07-FFF0995F7B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6407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5605-E873-422D-8B2B-8FCF09735275}" type="datetimeFigureOut">
              <a:rPr lang="nl-NL" smtClean="0"/>
              <a:t>01-10-2022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CDAC-FF82-4F86-AF07-FFF0995F7B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6411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5605-E873-422D-8B2B-8FCF09735275}" type="datetimeFigureOut">
              <a:rPr lang="nl-NL" smtClean="0"/>
              <a:t>01-10-2022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CDAC-FF82-4F86-AF07-FFF0995F7B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7953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5605-E873-422D-8B2B-8FCF09735275}" type="datetimeFigureOut">
              <a:rPr lang="nl-NL" smtClean="0"/>
              <a:t>01-10-2022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CDAC-FF82-4F86-AF07-FFF0995F7B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2964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5605-E873-422D-8B2B-8FCF09735275}" type="datetimeFigureOut">
              <a:rPr lang="nl-NL" smtClean="0"/>
              <a:t>01-10-2022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CDAC-FF82-4F86-AF07-FFF0995F7B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6627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5605-E873-422D-8B2B-8FCF09735275}" type="datetimeFigureOut">
              <a:rPr lang="nl-NL" smtClean="0"/>
              <a:t>01-10-2022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CDAC-FF82-4F86-AF07-FFF0995F7B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2703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5605-E873-422D-8B2B-8FCF09735275}" type="datetimeFigureOut">
              <a:rPr lang="nl-NL" smtClean="0"/>
              <a:t>01-10-2022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CDAC-FF82-4F86-AF07-FFF0995F7B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1539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5605-E873-422D-8B2B-8FCF09735275}" type="datetimeFigureOut">
              <a:rPr lang="nl-NL" smtClean="0"/>
              <a:t>01-10-2022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CDAC-FF82-4F86-AF07-FFF0995F7B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9746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5605-E873-422D-8B2B-8FCF09735275}" type="datetimeFigureOut">
              <a:rPr lang="nl-NL" smtClean="0"/>
              <a:t>01-10-2022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CDAC-FF82-4F86-AF07-FFF0995F7B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4090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5605-E873-422D-8B2B-8FCF09735275}" type="datetimeFigureOut">
              <a:rPr lang="nl-NL" smtClean="0"/>
              <a:t>01-10-2022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CDAC-FF82-4F86-AF07-FFF0995F7B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0001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5605-E873-422D-8B2B-8FCF09735275}" type="datetimeFigureOut">
              <a:rPr lang="nl-NL" smtClean="0"/>
              <a:t>01-10-2022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CDAC-FF82-4F86-AF07-FFF0995F7B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0641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15605-E873-422D-8B2B-8FCF09735275}" type="datetimeFigureOut">
              <a:rPr lang="nl-NL" smtClean="0"/>
              <a:t>01-10-2022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7CDAC-FF82-4F86-AF07-FFF0995F7B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4643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customXml" Target="../ink/ink1.xml"/><Relationship Id="rId7" Type="http://schemas.openxmlformats.org/officeDocument/2006/relationships/customXml" Target="../ink/ink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5" Type="http://schemas.openxmlformats.org/officeDocument/2006/relationships/customXml" Target="../ink/ink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customXml" Target="../ink/ink5.xml"/><Relationship Id="rId7" Type="http://schemas.openxmlformats.org/officeDocument/2006/relationships/customXml" Target="../ink/ink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2.png"/><Relationship Id="rId5" Type="http://schemas.openxmlformats.org/officeDocument/2006/relationships/customXml" Target="../ink/ink6.xml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customXml" Target="../ink/ink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0.xml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openxmlformats.org/officeDocument/2006/relationships/customXml" Target="../ink/ink12.xml"/><Relationship Id="rId4" Type="http://schemas.openxmlformats.org/officeDocument/2006/relationships/customXml" Target="../ink/ink9.xml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43608" y="2133151"/>
            <a:ext cx="7272808" cy="1752600"/>
          </a:xfrm>
        </p:spPr>
        <p:txBody>
          <a:bodyPr/>
          <a:lstStyle/>
          <a:p>
            <a:r>
              <a:rPr lang="nl-NL" dirty="0"/>
              <a:t>Compositie van de </a:t>
            </a:r>
          </a:p>
          <a:p>
            <a:r>
              <a:rPr lang="nl-NL" dirty="0"/>
              <a:t>Foto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6B2C844-4DB8-B140-5D0F-E6D19F51F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9309" y="3717032"/>
            <a:ext cx="2325382" cy="232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191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E00971ED-6F3E-A117-DF28-930A68088582}"/>
              </a:ext>
            </a:extLst>
          </p:cNvPr>
          <p:cNvSpPr txBox="1"/>
          <p:nvPr/>
        </p:nvSpPr>
        <p:spPr>
          <a:xfrm>
            <a:off x="395536" y="1052736"/>
            <a:ext cx="72250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Compositie</a:t>
            </a:r>
          </a:p>
          <a:p>
            <a:endParaRPr lang="nl-NL" dirty="0"/>
          </a:p>
          <a:p>
            <a:r>
              <a:rPr lang="nl-NL" dirty="0"/>
              <a:t>Verschillende onderwerpen op zo’n manier in beeld geplaatst dat het een </a:t>
            </a:r>
          </a:p>
          <a:p>
            <a:r>
              <a:rPr lang="nl-NL" dirty="0"/>
              <a:t>mooi geheel vormt. Zo trek je de aandacht van de kijker naar de juiste plek.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BE3A32F-399F-45E0-804B-EE89515E890B}"/>
              </a:ext>
            </a:extLst>
          </p:cNvPr>
          <p:cNvSpPr txBox="1"/>
          <p:nvPr/>
        </p:nvSpPr>
        <p:spPr>
          <a:xfrm>
            <a:off x="504497" y="3174124"/>
            <a:ext cx="31759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/>
              <a:t>De regel van derden</a:t>
            </a:r>
          </a:p>
        </p:txBody>
      </p:sp>
    </p:spTree>
    <p:extLst>
      <p:ext uri="{BB962C8B-B14F-4D97-AF65-F5344CB8AC3E}">
        <p14:creationId xmlns:p14="http://schemas.microsoft.com/office/powerpoint/2010/main" val="3277024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EAFE76A-51E8-BD07-F6B6-CA512193B9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5" t="30626" r="26375" b="20938"/>
          <a:stretch/>
        </p:blipFill>
        <p:spPr>
          <a:xfrm>
            <a:off x="1115616" y="476672"/>
            <a:ext cx="7200800" cy="4800535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8788D1BB-55AF-08CC-BA63-A33C40894B9E}"/>
              </a:ext>
            </a:extLst>
          </p:cNvPr>
          <p:cNvSpPr txBox="1"/>
          <p:nvPr/>
        </p:nvSpPr>
        <p:spPr>
          <a:xfrm>
            <a:off x="1229710" y="5759669"/>
            <a:ext cx="41696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Het </a:t>
            </a:r>
            <a:r>
              <a:rPr lang="nl-NL" dirty="0" err="1"/>
              <a:t>badeendje</a:t>
            </a:r>
            <a:r>
              <a:rPr lang="nl-NL" dirty="0"/>
              <a:t> staat precies in het midden</a:t>
            </a:r>
          </a:p>
          <a:p>
            <a:r>
              <a:rPr lang="nl-NL" dirty="0"/>
              <a:t>De horizon is ook precies in het midden</a:t>
            </a:r>
          </a:p>
          <a:p>
            <a:r>
              <a:rPr lang="nl-NL" dirty="0"/>
              <a:t>Saai beeld…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t 4">
                <a:extLst>
                  <a:ext uri="{FF2B5EF4-FFF2-40B4-BE49-F238E27FC236}">
                    <a16:creationId xmlns:a16="http://schemas.microsoft.com/office/drawing/2014/main" id="{23838AFE-00BB-3721-E098-3C6601D8A72E}"/>
                  </a:ext>
                </a:extLst>
              </p14:cNvPr>
              <p14:cNvContentPartPr/>
              <p14:nvPr/>
            </p14:nvContentPartPr>
            <p14:xfrm>
              <a:off x="3409530" y="2294250"/>
              <a:ext cx="360" cy="360"/>
            </p14:xfrm>
          </p:contentPart>
        </mc:Choice>
        <mc:Fallback xmlns="">
          <p:pic>
            <p:nvPicPr>
              <p:cNvPr id="5" name="Inkt 4">
                <a:extLst>
                  <a:ext uri="{FF2B5EF4-FFF2-40B4-BE49-F238E27FC236}">
                    <a16:creationId xmlns:a16="http://schemas.microsoft.com/office/drawing/2014/main" id="{23838AFE-00BB-3721-E098-3C6601D8A72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00890" y="228561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t 5">
                <a:extLst>
                  <a:ext uri="{FF2B5EF4-FFF2-40B4-BE49-F238E27FC236}">
                    <a16:creationId xmlns:a16="http://schemas.microsoft.com/office/drawing/2014/main" id="{F0FA6B8B-7914-80E7-3073-3DAFABED1E24}"/>
                  </a:ext>
                </a:extLst>
              </p14:cNvPr>
              <p14:cNvContentPartPr/>
              <p14:nvPr/>
            </p14:nvContentPartPr>
            <p14:xfrm>
              <a:off x="2175090" y="2066730"/>
              <a:ext cx="360" cy="360"/>
            </p14:xfrm>
          </p:contentPart>
        </mc:Choice>
        <mc:Fallback xmlns="">
          <p:pic>
            <p:nvPicPr>
              <p:cNvPr id="6" name="Inkt 5">
                <a:extLst>
                  <a:ext uri="{FF2B5EF4-FFF2-40B4-BE49-F238E27FC236}">
                    <a16:creationId xmlns:a16="http://schemas.microsoft.com/office/drawing/2014/main" id="{F0FA6B8B-7914-80E7-3073-3DAFABED1E2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66450" y="205809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t 6">
                <a:extLst>
                  <a:ext uri="{FF2B5EF4-FFF2-40B4-BE49-F238E27FC236}">
                    <a16:creationId xmlns:a16="http://schemas.microsoft.com/office/drawing/2014/main" id="{036526B8-3687-369A-A08A-6AEBE13ED425}"/>
                  </a:ext>
                </a:extLst>
              </p14:cNvPr>
              <p14:cNvContentPartPr/>
              <p14:nvPr/>
            </p14:nvContentPartPr>
            <p14:xfrm>
              <a:off x="1698174" y="1780092"/>
              <a:ext cx="360" cy="360"/>
            </p14:xfrm>
          </p:contentPart>
        </mc:Choice>
        <mc:Fallback xmlns="">
          <p:pic>
            <p:nvPicPr>
              <p:cNvPr id="7" name="Inkt 6">
                <a:extLst>
                  <a:ext uri="{FF2B5EF4-FFF2-40B4-BE49-F238E27FC236}">
                    <a16:creationId xmlns:a16="http://schemas.microsoft.com/office/drawing/2014/main" id="{036526B8-3687-369A-A08A-6AEBE13ED42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89174" y="177145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t 7">
                <a:extLst>
                  <a:ext uri="{FF2B5EF4-FFF2-40B4-BE49-F238E27FC236}">
                    <a16:creationId xmlns:a16="http://schemas.microsoft.com/office/drawing/2014/main" id="{D491F539-5764-F5B1-1C85-7B3F001F135C}"/>
                  </a:ext>
                </a:extLst>
              </p14:cNvPr>
              <p14:cNvContentPartPr/>
              <p14:nvPr/>
            </p14:nvContentPartPr>
            <p14:xfrm>
              <a:off x="-811026" y="-229428"/>
              <a:ext cx="360" cy="360"/>
            </p14:xfrm>
          </p:contentPart>
        </mc:Choice>
        <mc:Fallback xmlns="">
          <p:pic>
            <p:nvPicPr>
              <p:cNvPr id="8" name="Inkt 7">
                <a:extLst>
                  <a:ext uri="{FF2B5EF4-FFF2-40B4-BE49-F238E27FC236}">
                    <a16:creationId xmlns:a16="http://schemas.microsoft.com/office/drawing/2014/main" id="{D491F539-5764-F5B1-1C85-7B3F001F135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819666" y="-238428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80401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CE48F220-DF96-5491-3CAE-4BA6484B1B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5" t="18517" r="26375" b="34258"/>
          <a:stretch/>
        </p:blipFill>
        <p:spPr>
          <a:xfrm>
            <a:off x="1259632" y="980728"/>
            <a:ext cx="6929386" cy="450410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4FA10C11-CF28-05D4-D38F-F652DFEF5A52}"/>
              </a:ext>
            </a:extLst>
          </p:cNvPr>
          <p:cNvSpPr txBox="1"/>
          <p:nvPr/>
        </p:nvSpPr>
        <p:spPr>
          <a:xfrm>
            <a:off x="2127460" y="5589240"/>
            <a:ext cx="51937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Verdeel het beeld in drieën horizontaal en verticaal. </a:t>
            </a:r>
          </a:p>
          <a:p>
            <a:r>
              <a:rPr lang="nl-NL" dirty="0"/>
              <a:t>(dat kan op je telefoon door ‘raster’ aan te klikken </a:t>
            </a:r>
          </a:p>
          <a:p>
            <a:r>
              <a:rPr lang="nl-NL" dirty="0"/>
              <a:t>onder instellingen camera)</a:t>
            </a:r>
          </a:p>
        </p:txBody>
      </p:sp>
    </p:spTree>
    <p:extLst>
      <p:ext uri="{BB962C8B-B14F-4D97-AF65-F5344CB8AC3E}">
        <p14:creationId xmlns:p14="http://schemas.microsoft.com/office/powerpoint/2010/main" val="1089090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036B0BB6-DF1D-FF94-769A-70F8141C5F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5" t="18516" r="26375" b="33048"/>
          <a:stretch/>
        </p:blipFill>
        <p:spPr>
          <a:xfrm>
            <a:off x="395536" y="1546257"/>
            <a:ext cx="3564395" cy="2376264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842213AB-66AC-C21D-A02B-A67F697E0064}"/>
              </a:ext>
            </a:extLst>
          </p:cNvPr>
          <p:cNvSpPr txBox="1"/>
          <p:nvPr/>
        </p:nvSpPr>
        <p:spPr>
          <a:xfrm>
            <a:off x="1670902" y="4094148"/>
            <a:ext cx="22890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Door het onderwerp (eendje) te plaatsen op de snijpunten in dit raster, </a:t>
            </a:r>
          </a:p>
          <a:p>
            <a:r>
              <a:rPr lang="nl-NL" dirty="0"/>
              <a:t>zorg je dat de aandacht van de kijker daar naar toegaat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8395C82C-C1D5-60CC-3210-5732068DB575}"/>
              </a:ext>
            </a:extLst>
          </p:cNvPr>
          <p:cNvSpPr txBox="1"/>
          <p:nvPr/>
        </p:nvSpPr>
        <p:spPr>
          <a:xfrm>
            <a:off x="3851920" y="429580"/>
            <a:ext cx="3657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Belangrijke lijnen zoals de horizon,</a:t>
            </a:r>
          </a:p>
          <a:p>
            <a:r>
              <a:rPr lang="nl-NL" dirty="0"/>
              <a:t>Kun je ook op een rasterlijn plaatsen.</a:t>
            </a:r>
          </a:p>
        </p:txBody>
      </p:sp>
      <p:grpSp>
        <p:nvGrpSpPr>
          <p:cNvPr id="8" name="Groep 7">
            <a:extLst>
              <a:ext uri="{FF2B5EF4-FFF2-40B4-BE49-F238E27FC236}">
                <a16:creationId xmlns:a16="http://schemas.microsoft.com/office/drawing/2014/main" id="{2B596DDA-330E-AE65-3BD7-8E8528290A54}"/>
              </a:ext>
            </a:extLst>
          </p:cNvPr>
          <p:cNvGrpSpPr/>
          <p:nvPr/>
        </p:nvGrpSpPr>
        <p:grpSpPr>
          <a:xfrm rot="17846761">
            <a:off x="3685978" y="1584365"/>
            <a:ext cx="1232228" cy="191616"/>
            <a:chOff x="5280894" y="2156652"/>
            <a:chExt cx="1276920" cy="19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" name="Inkt 5">
                  <a:extLst>
                    <a:ext uri="{FF2B5EF4-FFF2-40B4-BE49-F238E27FC236}">
                      <a16:creationId xmlns:a16="http://schemas.microsoft.com/office/drawing/2014/main" id="{9AA0F565-45E9-5385-4A19-5F74D6260751}"/>
                    </a:ext>
                  </a:extLst>
                </p14:cNvPr>
                <p14:cNvContentPartPr/>
                <p14:nvPr/>
              </p14:nvContentPartPr>
              <p14:xfrm>
                <a:off x="5301774" y="2262132"/>
                <a:ext cx="1256040" cy="52920"/>
              </p14:xfrm>
            </p:contentPart>
          </mc:Choice>
          <mc:Fallback xmlns="">
            <p:pic>
              <p:nvPicPr>
                <p:cNvPr id="6" name="Inkt 5">
                  <a:extLst>
                    <a:ext uri="{FF2B5EF4-FFF2-40B4-BE49-F238E27FC236}">
                      <a16:creationId xmlns:a16="http://schemas.microsoft.com/office/drawing/2014/main" id="{9AA0F565-45E9-5385-4A19-5F74D626075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292821" y="2252880"/>
                  <a:ext cx="1274319" cy="710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Inkt 6">
                  <a:extLst>
                    <a:ext uri="{FF2B5EF4-FFF2-40B4-BE49-F238E27FC236}">
                      <a16:creationId xmlns:a16="http://schemas.microsoft.com/office/drawing/2014/main" id="{4BE993F9-8B58-855B-0876-B162F987599A}"/>
                    </a:ext>
                  </a:extLst>
                </p14:cNvPr>
                <p14:cNvContentPartPr/>
                <p14:nvPr/>
              </p14:nvContentPartPr>
              <p14:xfrm>
                <a:off x="5280894" y="2156652"/>
                <a:ext cx="165960" cy="196560"/>
              </p14:xfrm>
            </p:contentPart>
          </mc:Choice>
          <mc:Fallback xmlns="">
            <p:pic>
              <p:nvPicPr>
                <p:cNvPr id="7" name="Inkt 6">
                  <a:extLst>
                    <a:ext uri="{FF2B5EF4-FFF2-40B4-BE49-F238E27FC236}">
                      <a16:creationId xmlns:a16="http://schemas.microsoft.com/office/drawing/2014/main" id="{4BE993F9-8B58-855B-0876-B162F987599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271570" y="2147785"/>
                  <a:ext cx="184234" cy="21466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ep 10">
            <a:extLst>
              <a:ext uri="{FF2B5EF4-FFF2-40B4-BE49-F238E27FC236}">
                <a16:creationId xmlns:a16="http://schemas.microsoft.com/office/drawing/2014/main" id="{041462EA-30B2-D8C2-7D1D-E9291C10E12D}"/>
              </a:ext>
            </a:extLst>
          </p:cNvPr>
          <p:cNvGrpSpPr/>
          <p:nvPr/>
        </p:nvGrpSpPr>
        <p:grpSpPr>
          <a:xfrm>
            <a:off x="1475656" y="4125078"/>
            <a:ext cx="177576" cy="951588"/>
            <a:chOff x="2262294" y="4295772"/>
            <a:chExt cx="217440" cy="115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Inkt 8">
                  <a:extLst>
                    <a:ext uri="{FF2B5EF4-FFF2-40B4-BE49-F238E27FC236}">
                      <a16:creationId xmlns:a16="http://schemas.microsoft.com/office/drawing/2014/main" id="{7418AA52-63E7-DC60-166A-EC82175528E0}"/>
                    </a:ext>
                  </a:extLst>
                </p14:cNvPr>
                <p14:cNvContentPartPr/>
                <p14:nvPr/>
              </p14:nvContentPartPr>
              <p14:xfrm>
                <a:off x="2352654" y="4296492"/>
                <a:ext cx="47160" cy="1152720"/>
              </p14:xfrm>
            </p:contentPart>
          </mc:Choice>
          <mc:Fallback xmlns="">
            <p:pic>
              <p:nvPicPr>
                <p:cNvPr id="9" name="Inkt 8">
                  <a:extLst>
                    <a:ext uri="{FF2B5EF4-FFF2-40B4-BE49-F238E27FC236}">
                      <a16:creationId xmlns:a16="http://schemas.microsoft.com/office/drawing/2014/main" id="{7418AA52-63E7-DC60-166A-EC82175528E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342076" y="4286021"/>
                  <a:ext cx="68757" cy="11740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Inkt 9">
                  <a:extLst>
                    <a:ext uri="{FF2B5EF4-FFF2-40B4-BE49-F238E27FC236}">
                      <a16:creationId xmlns:a16="http://schemas.microsoft.com/office/drawing/2014/main" id="{BBC93BA6-0BD8-CEE8-556B-8EF66C1E4B45}"/>
                    </a:ext>
                  </a:extLst>
                </p14:cNvPr>
                <p14:cNvContentPartPr/>
                <p14:nvPr/>
              </p14:nvContentPartPr>
              <p14:xfrm>
                <a:off x="2262294" y="4295772"/>
                <a:ext cx="217440" cy="108720"/>
              </p14:xfrm>
            </p:contentPart>
          </mc:Choice>
          <mc:Fallback xmlns="">
            <p:pic>
              <p:nvPicPr>
                <p:cNvPr id="10" name="Inkt 9">
                  <a:extLst>
                    <a:ext uri="{FF2B5EF4-FFF2-40B4-BE49-F238E27FC236}">
                      <a16:creationId xmlns:a16="http://schemas.microsoft.com/office/drawing/2014/main" id="{BBC93BA6-0BD8-CEE8-556B-8EF66C1E4B4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251268" y="4284856"/>
                  <a:ext cx="239052" cy="130115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91A6D6BF-3418-D096-150C-113C8B9147E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5" t="30626" r="26375" b="20938"/>
          <a:stretch/>
        </p:blipFill>
        <p:spPr>
          <a:xfrm>
            <a:off x="4948002" y="1551044"/>
            <a:ext cx="3564394" cy="237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889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D4751E5A-A585-CFD2-DE79-8BC48B7011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5" t="39101" r="26375" b="12463"/>
          <a:stretch/>
        </p:blipFill>
        <p:spPr>
          <a:xfrm>
            <a:off x="99434" y="1146950"/>
            <a:ext cx="3963137" cy="2642092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813396EF-A295-6514-7FB8-0714ACBE38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5" t="18516" r="26375" b="33048"/>
          <a:stretch/>
        </p:blipFill>
        <p:spPr>
          <a:xfrm>
            <a:off x="4788024" y="1146949"/>
            <a:ext cx="3963137" cy="2642092"/>
          </a:xfrm>
          <a:prstGeom prst="rect">
            <a:avLst/>
          </a:prstGeom>
        </p:spPr>
      </p:pic>
      <p:grpSp>
        <p:nvGrpSpPr>
          <p:cNvPr id="7" name="Groep 6">
            <a:extLst>
              <a:ext uri="{FF2B5EF4-FFF2-40B4-BE49-F238E27FC236}">
                <a16:creationId xmlns:a16="http://schemas.microsoft.com/office/drawing/2014/main" id="{B7F9A990-3772-B8CA-322F-D42CB632D414}"/>
              </a:ext>
            </a:extLst>
          </p:cNvPr>
          <p:cNvGrpSpPr/>
          <p:nvPr/>
        </p:nvGrpSpPr>
        <p:grpSpPr>
          <a:xfrm>
            <a:off x="3988854" y="2959092"/>
            <a:ext cx="237960" cy="1812240"/>
            <a:chOff x="3988854" y="2959092"/>
            <a:chExt cx="237960" cy="181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t 4">
                  <a:extLst>
                    <a:ext uri="{FF2B5EF4-FFF2-40B4-BE49-F238E27FC236}">
                      <a16:creationId xmlns:a16="http://schemas.microsoft.com/office/drawing/2014/main" id="{F8303DDB-DB34-9D2C-920E-56FE1492E79D}"/>
                    </a:ext>
                  </a:extLst>
                </p14:cNvPr>
                <p14:cNvContentPartPr/>
                <p14:nvPr/>
              </p14:nvContentPartPr>
              <p14:xfrm>
                <a:off x="4114854" y="2959092"/>
                <a:ext cx="55080" cy="1812240"/>
              </p14:xfrm>
            </p:contentPart>
          </mc:Choice>
          <mc:Fallback xmlns="">
            <p:pic>
              <p:nvPicPr>
                <p:cNvPr id="5" name="Inkt 4">
                  <a:extLst>
                    <a:ext uri="{FF2B5EF4-FFF2-40B4-BE49-F238E27FC236}">
                      <a16:creationId xmlns:a16="http://schemas.microsoft.com/office/drawing/2014/main" id="{F8303DDB-DB34-9D2C-920E-56FE1492E79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105854" y="2950092"/>
                  <a:ext cx="72720" cy="18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t 5">
                  <a:extLst>
                    <a:ext uri="{FF2B5EF4-FFF2-40B4-BE49-F238E27FC236}">
                      <a16:creationId xmlns:a16="http://schemas.microsoft.com/office/drawing/2014/main" id="{B4E6A724-F31B-80E2-711F-1A9E6F233733}"/>
                    </a:ext>
                  </a:extLst>
                </p14:cNvPr>
                <p14:cNvContentPartPr/>
                <p14:nvPr/>
              </p14:nvContentPartPr>
              <p14:xfrm>
                <a:off x="3988854" y="2964852"/>
                <a:ext cx="237960" cy="74880"/>
              </p14:xfrm>
            </p:contentPart>
          </mc:Choice>
          <mc:Fallback xmlns="">
            <p:pic>
              <p:nvPicPr>
                <p:cNvPr id="6" name="Inkt 5">
                  <a:extLst>
                    <a:ext uri="{FF2B5EF4-FFF2-40B4-BE49-F238E27FC236}">
                      <a16:creationId xmlns:a16="http://schemas.microsoft.com/office/drawing/2014/main" id="{B4E6A724-F31B-80E2-711F-1A9E6F23373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979854" y="2955852"/>
                  <a:ext cx="255600" cy="9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ep 9">
            <a:extLst>
              <a:ext uri="{FF2B5EF4-FFF2-40B4-BE49-F238E27FC236}">
                <a16:creationId xmlns:a16="http://schemas.microsoft.com/office/drawing/2014/main" id="{AE12EF21-45C5-6A30-3F15-A3F499EDFDDD}"/>
              </a:ext>
            </a:extLst>
          </p:cNvPr>
          <p:cNvGrpSpPr/>
          <p:nvPr/>
        </p:nvGrpSpPr>
        <p:grpSpPr>
          <a:xfrm>
            <a:off x="4517334" y="2052972"/>
            <a:ext cx="401040" cy="2763720"/>
            <a:chOff x="4517334" y="2052972"/>
            <a:chExt cx="401040" cy="276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t 7">
                  <a:extLst>
                    <a:ext uri="{FF2B5EF4-FFF2-40B4-BE49-F238E27FC236}">
                      <a16:creationId xmlns:a16="http://schemas.microsoft.com/office/drawing/2014/main" id="{63C7932A-5FF3-680C-7DE0-327BA2BE1DEF}"/>
                    </a:ext>
                  </a:extLst>
                </p14:cNvPr>
                <p14:cNvContentPartPr/>
                <p14:nvPr/>
              </p14:nvContentPartPr>
              <p14:xfrm>
                <a:off x="4679694" y="2052972"/>
                <a:ext cx="73440" cy="2763720"/>
              </p14:xfrm>
            </p:contentPart>
          </mc:Choice>
          <mc:Fallback xmlns="">
            <p:pic>
              <p:nvPicPr>
                <p:cNvPr id="8" name="Inkt 7">
                  <a:extLst>
                    <a:ext uri="{FF2B5EF4-FFF2-40B4-BE49-F238E27FC236}">
                      <a16:creationId xmlns:a16="http://schemas.microsoft.com/office/drawing/2014/main" id="{63C7932A-5FF3-680C-7DE0-327BA2BE1DE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670694" y="2044332"/>
                  <a:ext cx="91080" cy="27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t 8">
                  <a:extLst>
                    <a:ext uri="{FF2B5EF4-FFF2-40B4-BE49-F238E27FC236}">
                      <a16:creationId xmlns:a16="http://schemas.microsoft.com/office/drawing/2014/main" id="{767197B5-F7B1-1795-48D3-4CC7817BCA94}"/>
                    </a:ext>
                  </a:extLst>
                </p14:cNvPr>
                <p14:cNvContentPartPr/>
                <p14:nvPr/>
              </p14:nvContentPartPr>
              <p14:xfrm>
                <a:off x="4517334" y="2068452"/>
                <a:ext cx="401040" cy="176040"/>
              </p14:xfrm>
            </p:contentPart>
          </mc:Choice>
          <mc:Fallback xmlns="">
            <p:pic>
              <p:nvPicPr>
                <p:cNvPr id="9" name="Inkt 8">
                  <a:extLst>
                    <a:ext uri="{FF2B5EF4-FFF2-40B4-BE49-F238E27FC236}">
                      <a16:creationId xmlns:a16="http://schemas.microsoft.com/office/drawing/2014/main" id="{767197B5-F7B1-1795-48D3-4CC7817BCA9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508694" y="2059452"/>
                  <a:ext cx="418680" cy="1936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1" name="Tekstvak 10">
            <a:extLst>
              <a:ext uri="{FF2B5EF4-FFF2-40B4-BE49-F238E27FC236}">
                <a16:creationId xmlns:a16="http://schemas.microsoft.com/office/drawing/2014/main" id="{FF30C335-0762-7F49-0BF7-059218804061}"/>
              </a:ext>
            </a:extLst>
          </p:cNvPr>
          <p:cNvSpPr txBox="1"/>
          <p:nvPr/>
        </p:nvSpPr>
        <p:spPr>
          <a:xfrm>
            <a:off x="3275856" y="5090257"/>
            <a:ext cx="2139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Lage of hoge horizon</a:t>
            </a:r>
          </a:p>
        </p:txBody>
      </p:sp>
    </p:spTree>
    <p:extLst>
      <p:ext uri="{BB962C8B-B14F-4D97-AF65-F5344CB8AC3E}">
        <p14:creationId xmlns:p14="http://schemas.microsoft.com/office/powerpoint/2010/main" val="255111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25834546-23EE-25BA-A7E2-9B1B9FC1A6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50" b="2750"/>
          <a:stretch/>
        </p:blipFill>
        <p:spPr>
          <a:xfrm>
            <a:off x="1331640" y="203279"/>
            <a:ext cx="6480720" cy="6451442"/>
          </a:xfrm>
          <a:prstGeom prst="rect">
            <a:avLst/>
          </a:prstGeom>
        </p:spPr>
      </p:pic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A0917CB9-B552-FB7E-97E8-2664133A6FC2}"/>
              </a:ext>
            </a:extLst>
          </p:cNvPr>
          <p:cNvCxnSpPr/>
          <p:nvPr/>
        </p:nvCxnSpPr>
        <p:spPr>
          <a:xfrm>
            <a:off x="3491880" y="188640"/>
            <a:ext cx="0" cy="6480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D2C7D1E0-6C33-2254-447D-A8D3934FE2C4}"/>
              </a:ext>
            </a:extLst>
          </p:cNvPr>
          <p:cNvCxnSpPr/>
          <p:nvPr/>
        </p:nvCxnSpPr>
        <p:spPr>
          <a:xfrm>
            <a:off x="5652121" y="188640"/>
            <a:ext cx="0" cy="6480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1986DAD1-6539-1829-FBCA-54D2BC452C79}"/>
              </a:ext>
            </a:extLst>
          </p:cNvPr>
          <p:cNvCxnSpPr/>
          <p:nvPr/>
        </p:nvCxnSpPr>
        <p:spPr>
          <a:xfrm>
            <a:off x="1331640" y="2348880"/>
            <a:ext cx="64807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29B5AF46-BB57-2F20-0F6A-4F3D54195551}"/>
              </a:ext>
            </a:extLst>
          </p:cNvPr>
          <p:cNvCxnSpPr/>
          <p:nvPr/>
        </p:nvCxnSpPr>
        <p:spPr>
          <a:xfrm>
            <a:off x="1331640" y="4509120"/>
            <a:ext cx="64807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302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19F9785E-D85B-4482-D720-907B1DC9FA9E}"/>
              </a:ext>
            </a:extLst>
          </p:cNvPr>
          <p:cNvSpPr txBox="1"/>
          <p:nvPr/>
        </p:nvSpPr>
        <p:spPr>
          <a:xfrm>
            <a:off x="1133341" y="1210614"/>
            <a:ext cx="21298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/>
              <a:t>Opdracht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F188C26F-EBEC-6FFF-BF75-A7357D92487E}"/>
              </a:ext>
            </a:extLst>
          </p:cNvPr>
          <p:cNvSpPr txBox="1"/>
          <p:nvPr/>
        </p:nvSpPr>
        <p:spPr>
          <a:xfrm>
            <a:off x="1326524" y="2472744"/>
            <a:ext cx="430887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Fotografeer jouw zelfgemaakte vaas</a:t>
            </a:r>
          </a:p>
          <a:p>
            <a:endParaRPr lang="nl-NL" dirty="0"/>
          </a:p>
          <a:p>
            <a:r>
              <a:rPr lang="nl-NL" dirty="0"/>
              <a:t>Fotografeer op de snijpunten in dit raster, </a:t>
            </a:r>
          </a:p>
          <a:p>
            <a:endParaRPr lang="nl-NL" dirty="0"/>
          </a:p>
          <a:p>
            <a:r>
              <a:rPr lang="nl-NL" dirty="0"/>
              <a:t>1.Maak een foto met een hoge horizon</a:t>
            </a:r>
          </a:p>
          <a:p>
            <a:r>
              <a:rPr lang="nl-NL" dirty="0"/>
              <a:t>2.Maak een foto met een lage horizon</a:t>
            </a:r>
          </a:p>
          <a:p>
            <a:r>
              <a:rPr lang="nl-NL" dirty="0"/>
              <a:t>3.Creeer een compositie rondom jouw vaas </a:t>
            </a:r>
          </a:p>
          <a:p>
            <a:pPr marL="285750" indent="-285750">
              <a:buFontTx/>
              <a:buChar char="-"/>
            </a:pPr>
            <a:r>
              <a:rPr lang="nl-NL" dirty="0"/>
              <a:t>M</a:t>
            </a:r>
            <a:r>
              <a:rPr lang="nl-NL"/>
              <a:t>aak </a:t>
            </a:r>
            <a:r>
              <a:rPr lang="nl-NL" dirty="0"/>
              <a:t>een foto met een lage horizon</a:t>
            </a:r>
          </a:p>
          <a:p>
            <a:pPr marL="285750" indent="-285750">
              <a:buFontTx/>
              <a:buChar char="-"/>
            </a:pPr>
            <a:r>
              <a:rPr lang="nl-NL" dirty="0"/>
              <a:t>Maak een foto met een hoge horizon</a:t>
            </a:r>
          </a:p>
        </p:txBody>
      </p:sp>
    </p:spTree>
    <p:extLst>
      <p:ext uri="{BB962C8B-B14F-4D97-AF65-F5344CB8AC3E}">
        <p14:creationId xmlns:p14="http://schemas.microsoft.com/office/powerpoint/2010/main" val="32677671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1471</TotalTime>
  <Words>179</Words>
  <Application>Microsoft Macintosh PowerPoint</Application>
  <PresentationFormat>Diavoorstelling (4:3)</PresentationFormat>
  <Paragraphs>29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1" baseType="lpstr">
      <vt:lpstr>Arial</vt:lpstr>
      <vt:lpstr>Calibri</vt:lpstr>
      <vt:lpstr>Kantoorthema</vt:lpstr>
      <vt:lpstr>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Taak 1</dc:title>
  <dc:creator>Elfi Voermans</dc:creator>
  <cp:lastModifiedBy>Inge van Steen</cp:lastModifiedBy>
  <cp:revision>58</cp:revision>
  <dcterms:created xsi:type="dcterms:W3CDTF">2013-08-27T11:14:54Z</dcterms:created>
  <dcterms:modified xsi:type="dcterms:W3CDTF">2022-10-01T16:15:39Z</dcterms:modified>
</cp:coreProperties>
</file>